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5400000" cx="3600000"/>
  <p:notesSz cx="6858000" cy="9144000"/>
  <p:embeddedFontLst>
    <p:embeddedFont>
      <p:font typeface="IBM Plex Sans"/>
      <p:regular r:id="rId7"/>
      <p:bold r:id="rId8"/>
      <p:italic r:id="rId9"/>
      <p:boldItalic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701">
          <p15:clr>
            <a:srgbClr val="747775"/>
          </p15:clr>
        </p15:guide>
        <p15:guide id="2" pos="1134">
          <p15:clr>
            <a:srgbClr val="747775"/>
          </p15:clr>
        </p15:guide>
      </p15:sldGuideLst>
    </p:ext>
    <p:ext uri="GoogleSlidesCustomDataVersion2">
      <go:slidesCustomData xmlns:go="http://customooxmlschemas.google.com/" r:id="rId11" roundtripDataSignature="AMtx7mg+GrjZcqYtNVIXV3pXzgV4I4ecc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701" orient="horz"/>
        <p:guide pos="113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customschemas.google.com/relationships/presentationmetadata" Target="metadata"/><Relationship Id="rId10" Type="http://schemas.openxmlformats.org/officeDocument/2006/relationships/font" Target="fonts/IBMPlexSans-boldItalic.fntdata"/><Relationship Id="rId9" Type="http://schemas.openxmlformats.org/officeDocument/2006/relationships/font" Target="fonts/IBMPlex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IBMPlexSans-regular.fntdata"/><Relationship Id="rId8" Type="http://schemas.openxmlformats.org/officeDocument/2006/relationships/font" Target="fonts/IBMPlexSans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86323" y="685800"/>
            <a:ext cx="228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2286323" y="685800"/>
            <a:ext cx="228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>
            <p:ph type="ctrTitle"/>
          </p:nvPr>
        </p:nvSpPr>
        <p:spPr>
          <a:xfrm>
            <a:off x="122720" y="781706"/>
            <a:ext cx="3354600" cy="2154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3"/>
          <p:cNvSpPr txBox="1"/>
          <p:nvPr>
            <p:ph idx="1" type="subTitle"/>
          </p:nvPr>
        </p:nvSpPr>
        <p:spPr>
          <a:xfrm>
            <a:off x="122717" y="2975459"/>
            <a:ext cx="3354600" cy="8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3"/>
          <p:cNvSpPr txBox="1"/>
          <p:nvPr>
            <p:ph idx="12" type="sldNum"/>
          </p:nvPr>
        </p:nvSpPr>
        <p:spPr>
          <a:xfrm>
            <a:off x="3335613" y="4895766"/>
            <a:ext cx="2160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/>
          <p:nvPr>
            <p:ph hasCustomPrompt="1" type="title"/>
          </p:nvPr>
        </p:nvSpPr>
        <p:spPr>
          <a:xfrm>
            <a:off x="122717" y="1161286"/>
            <a:ext cx="3354600" cy="206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2"/>
          <p:cNvSpPr txBox="1"/>
          <p:nvPr>
            <p:ph idx="1" type="body"/>
          </p:nvPr>
        </p:nvSpPr>
        <p:spPr>
          <a:xfrm>
            <a:off x="122717" y="3309423"/>
            <a:ext cx="3354600" cy="13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2" type="sldNum"/>
          </p:nvPr>
        </p:nvSpPr>
        <p:spPr>
          <a:xfrm>
            <a:off x="3335613" y="4895766"/>
            <a:ext cx="2160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idx="12" type="sldNum"/>
          </p:nvPr>
        </p:nvSpPr>
        <p:spPr>
          <a:xfrm>
            <a:off x="3335613" y="4895766"/>
            <a:ext cx="2160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/>
          <p:nvPr>
            <p:ph type="title"/>
          </p:nvPr>
        </p:nvSpPr>
        <p:spPr>
          <a:xfrm>
            <a:off x="122717" y="2258110"/>
            <a:ext cx="3354600" cy="88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4"/>
          <p:cNvSpPr txBox="1"/>
          <p:nvPr>
            <p:ph idx="12" type="sldNum"/>
          </p:nvPr>
        </p:nvSpPr>
        <p:spPr>
          <a:xfrm>
            <a:off x="3335613" y="4895766"/>
            <a:ext cx="2160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/>
          <p:nvPr>
            <p:ph type="title"/>
          </p:nvPr>
        </p:nvSpPr>
        <p:spPr>
          <a:xfrm>
            <a:off x="122717" y="467218"/>
            <a:ext cx="3354600" cy="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5"/>
          <p:cNvSpPr txBox="1"/>
          <p:nvPr>
            <p:ph idx="1" type="body"/>
          </p:nvPr>
        </p:nvSpPr>
        <p:spPr>
          <a:xfrm>
            <a:off x="122717" y="1209948"/>
            <a:ext cx="3354600" cy="35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5"/>
          <p:cNvSpPr txBox="1"/>
          <p:nvPr>
            <p:ph idx="12" type="sldNum"/>
          </p:nvPr>
        </p:nvSpPr>
        <p:spPr>
          <a:xfrm>
            <a:off x="3335613" y="4895766"/>
            <a:ext cx="2160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/>
          <p:nvPr>
            <p:ph type="title"/>
          </p:nvPr>
        </p:nvSpPr>
        <p:spPr>
          <a:xfrm>
            <a:off x="122717" y="467218"/>
            <a:ext cx="3354600" cy="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6"/>
          <p:cNvSpPr txBox="1"/>
          <p:nvPr>
            <p:ph idx="1" type="body"/>
          </p:nvPr>
        </p:nvSpPr>
        <p:spPr>
          <a:xfrm>
            <a:off x="122717" y="1209948"/>
            <a:ext cx="1574700" cy="35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6"/>
          <p:cNvSpPr txBox="1"/>
          <p:nvPr>
            <p:ph idx="2" type="body"/>
          </p:nvPr>
        </p:nvSpPr>
        <p:spPr>
          <a:xfrm>
            <a:off x="1902520" y="1209948"/>
            <a:ext cx="1574700" cy="35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6"/>
          <p:cNvSpPr txBox="1"/>
          <p:nvPr>
            <p:ph idx="12" type="sldNum"/>
          </p:nvPr>
        </p:nvSpPr>
        <p:spPr>
          <a:xfrm>
            <a:off x="3335613" y="4895766"/>
            <a:ext cx="2160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/>
          <p:nvPr>
            <p:ph type="title"/>
          </p:nvPr>
        </p:nvSpPr>
        <p:spPr>
          <a:xfrm>
            <a:off x="122717" y="467218"/>
            <a:ext cx="3354600" cy="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7"/>
          <p:cNvSpPr txBox="1"/>
          <p:nvPr>
            <p:ph idx="12" type="sldNum"/>
          </p:nvPr>
        </p:nvSpPr>
        <p:spPr>
          <a:xfrm>
            <a:off x="3335613" y="4895766"/>
            <a:ext cx="2160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 txBox="1"/>
          <p:nvPr>
            <p:ph type="title"/>
          </p:nvPr>
        </p:nvSpPr>
        <p:spPr>
          <a:xfrm>
            <a:off x="122717" y="583307"/>
            <a:ext cx="1105500" cy="79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8"/>
          <p:cNvSpPr txBox="1"/>
          <p:nvPr>
            <p:ph idx="1" type="body"/>
          </p:nvPr>
        </p:nvSpPr>
        <p:spPr>
          <a:xfrm>
            <a:off x="122717" y="1458898"/>
            <a:ext cx="1105500" cy="33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8"/>
          <p:cNvSpPr txBox="1"/>
          <p:nvPr>
            <p:ph idx="12" type="sldNum"/>
          </p:nvPr>
        </p:nvSpPr>
        <p:spPr>
          <a:xfrm>
            <a:off x="3335613" y="4895766"/>
            <a:ext cx="2160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/>
          <p:nvPr>
            <p:ph type="title"/>
          </p:nvPr>
        </p:nvSpPr>
        <p:spPr>
          <a:xfrm>
            <a:off x="193012" y="472598"/>
            <a:ext cx="2507100" cy="429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9"/>
          <p:cNvSpPr txBox="1"/>
          <p:nvPr>
            <p:ph idx="12" type="sldNum"/>
          </p:nvPr>
        </p:nvSpPr>
        <p:spPr>
          <a:xfrm>
            <a:off x="3335613" y="4895766"/>
            <a:ext cx="2160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/>
          <p:nvPr/>
        </p:nvSpPr>
        <p:spPr>
          <a:xfrm>
            <a:off x="1800000" y="-131"/>
            <a:ext cx="1800000" cy="540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0"/>
          <p:cNvSpPr txBox="1"/>
          <p:nvPr>
            <p:ph type="title"/>
          </p:nvPr>
        </p:nvSpPr>
        <p:spPr>
          <a:xfrm>
            <a:off x="104528" y="1294672"/>
            <a:ext cx="1592700" cy="155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10"/>
          <p:cNvSpPr txBox="1"/>
          <p:nvPr>
            <p:ph idx="1" type="subTitle"/>
          </p:nvPr>
        </p:nvSpPr>
        <p:spPr>
          <a:xfrm>
            <a:off x="104528" y="2942861"/>
            <a:ext cx="1592700" cy="12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10"/>
          <p:cNvSpPr txBox="1"/>
          <p:nvPr>
            <p:ph idx="2" type="body"/>
          </p:nvPr>
        </p:nvSpPr>
        <p:spPr>
          <a:xfrm>
            <a:off x="1944685" y="760184"/>
            <a:ext cx="1510500" cy="38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12" type="sldNum"/>
          </p:nvPr>
        </p:nvSpPr>
        <p:spPr>
          <a:xfrm>
            <a:off x="3335613" y="4895766"/>
            <a:ext cx="2160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/>
          <p:nvPr>
            <p:ph idx="1" type="body"/>
          </p:nvPr>
        </p:nvSpPr>
        <p:spPr>
          <a:xfrm>
            <a:off x="122717" y="4441549"/>
            <a:ext cx="236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1"/>
          <p:cNvSpPr txBox="1"/>
          <p:nvPr>
            <p:ph idx="12" type="sldNum"/>
          </p:nvPr>
        </p:nvSpPr>
        <p:spPr>
          <a:xfrm>
            <a:off x="3335613" y="4895766"/>
            <a:ext cx="2160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122717" y="467218"/>
            <a:ext cx="3354600" cy="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122717" y="1209948"/>
            <a:ext cx="3354600" cy="35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2" type="sldNum"/>
          </p:nvPr>
        </p:nvSpPr>
        <p:spPr>
          <a:xfrm>
            <a:off x="3335613" y="4895766"/>
            <a:ext cx="2160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/>
        </p:nvSpPr>
        <p:spPr>
          <a:xfrm>
            <a:off x="351300" y="4977500"/>
            <a:ext cx="2975700" cy="2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pt-BR" sz="9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[ENDEREÇO DA LOJA PARTICIPANTE]</a:t>
            </a:r>
            <a:endParaRPr b="1" i="0" sz="900" u="none" cap="none" strike="noStrike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5" name="Google Shape;55;p1"/>
          <p:cNvSpPr/>
          <p:nvPr/>
        </p:nvSpPr>
        <p:spPr>
          <a:xfrm>
            <a:off x="3711875" y="4680000"/>
            <a:ext cx="2794500" cy="720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"/>
          <p:cNvSpPr txBox="1"/>
          <p:nvPr/>
        </p:nvSpPr>
        <p:spPr>
          <a:xfrm>
            <a:off x="3621275" y="5013850"/>
            <a:ext cx="2975700" cy="2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⬅️ DIGITE O ENDEREÇO DA LOJA</a:t>
            </a:r>
            <a:endParaRPr b="0" i="0" sz="1200" u="none" cap="none" strike="noStrike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